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59" r:id="rId4"/>
    <p:sldId id="262" r:id="rId5"/>
  </p:sldIdLst>
  <p:sldSz cx="6858000" cy="9144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2112" y="-4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08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DB38F3-FCFC-4C0C-BEA0-9EEAA7CF3E6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5551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55AB-9744-42BA-8682-D2A0792A55D4}" type="slidenum">
              <a:rPr lang="sv-SE" smtClean="0"/>
              <a:pPr/>
              <a:t>1</a:t>
            </a:fld>
            <a:endParaRPr lang="sv-SE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398010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AFC18-9D3E-44C5-8325-225347E344BB}" type="slidenum">
              <a:rPr lang="sv-SE" smtClean="0"/>
              <a:pPr/>
              <a:t>2</a:t>
            </a:fld>
            <a:endParaRPr lang="sv-S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3058407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A69BB-399E-4B53-9764-6EC559931292}" type="slidenum">
              <a:rPr lang="sv-SE" smtClean="0"/>
              <a:pPr/>
              <a:t>3</a:t>
            </a:fld>
            <a:endParaRPr lang="sv-SE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37861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032ED-6F88-4E4D-A906-5A3D9BCBEA22}" type="slidenum">
              <a:rPr lang="sv-SE" smtClean="0"/>
              <a:pPr/>
              <a:t>4</a:t>
            </a:fld>
            <a:endParaRPr lang="sv-SE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72359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EF6E0-D2A8-408D-95A3-413F139B5F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1570-211D-4618-B88A-DE21359BB09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33CA-8E11-4F05-99F8-32423880B9C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D9E2-3B21-4207-BEAA-C4DCFB59B83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C1F0-2786-4EE4-AD3B-3B47B04DBC0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EC33-42EE-4EEC-883E-C95E5FA6309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A26C7-C1B8-470D-BC4C-D2E6E50514C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4666-95AB-4905-8211-8E6C365F5A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49174-BF4F-4F3F-94B8-76F512E9AE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1C243-B6AD-4074-90A2-DDE0DBDD86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19593-CB30-489D-B99F-EB2214DC7F4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085-2062-40A1-A53E-AFA2D685823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rbyslott@orbyslott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hyperlink" Target="mailto:av@orbyslot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0648" y="35496"/>
            <a:ext cx="5829300" cy="3257550"/>
          </a:xfrm>
        </p:spPr>
        <p:txBody>
          <a:bodyPr/>
          <a:lstStyle/>
          <a:p>
            <a:pPr eaLnBrk="1" hangingPunct="1"/>
            <a:r>
              <a:rPr lang="sv-SE" sz="2000" dirty="0" smtClean="0"/>
              <a:t>Nr 44 (1//15)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24744" y="5652120"/>
            <a:ext cx="4320480" cy="3031482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v-SE" sz="1600" dirty="0" smtClean="0">
                <a:latin typeface="Bookman Old Style" pitchFamily="18" charset="0"/>
              </a:rPr>
              <a:t>Innehåll i detta nummer</a:t>
            </a:r>
            <a:r>
              <a:rPr lang="sv-SE" sz="1600" dirty="0" smtClean="0">
                <a:latin typeface="Bookman Old Style" pitchFamily="18" charset="0"/>
              </a:rPr>
              <a:t>:</a:t>
            </a: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Styrelsen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Ansvar- eget och </a:t>
            </a:r>
            <a:r>
              <a:rPr lang="sv-SE" sz="1600" dirty="0" smtClean="0">
                <a:latin typeface="Bookman Old Style" pitchFamily="18" charset="0"/>
              </a:rPr>
              <a:t>föreningens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>
                <a:latin typeface="Bookman Old Style" pitchFamily="18" charset="0"/>
              </a:rPr>
              <a:t> </a:t>
            </a:r>
            <a:r>
              <a:rPr lang="sv-SE" sz="1600" dirty="0" smtClean="0">
                <a:latin typeface="Bookman Old Style" pitchFamily="18" charset="0"/>
              </a:rPr>
              <a:t>Andrahandsuthyrning</a:t>
            </a: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Källsortering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Bridge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Balkonggolv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Trappstädning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</a:t>
            </a:r>
            <a:r>
              <a:rPr lang="sv-SE" sz="1600" dirty="0" err="1" smtClean="0">
                <a:latin typeface="Bookman Old Style" pitchFamily="18" charset="0"/>
              </a:rPr>
              <a:t>Elrenovering</a:t>
            </a:r>
            <a:r>
              <a:rPr lang="sv-SE" sz="1600" dirty="0" smtClean="0">
                <a:latin typeface="Bookman Old Style" pitchFamily="18" charset="0"/>
              </a:rPr>
              <a:t> </a:t>
            </a: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Brandskydd </a:t>
            </a: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Städdag</a:t>
            </a:r>
            <a:endParaRPr lang="sv-SE" sz="1600" dirty="0" smtClean="0">
              <a:latin typeface="Bookman Old Style" pitchFamily="18" charset="0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049165" y="323529"/>
            <a:ext cx="4519612" cy="864096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sv-SE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HSB </a:t>
            </a:r>
            <a:r>
              <a:rPr lang="sv-SE" sz="32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Brf</a:t>
            </a:r>
            <a:r>
              <a:rPr lang="sv-SE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 Örby </a:t>
            </a:r>
            <a:r>
              <a:rPr lang="sv-SE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 panose="02040602050305030304" pitchFamily="18" charset="0"/>
              </a:rPr>
              <a:t>Slott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77727" y="2118991"/>
            <a:ext cx="4467497" cy="4367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2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Medlemsinformation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76672" y="2987824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3097" y="3108797"/>
            <a:ext cx="4648472" cy="226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33375" y="395288"/>
            <a:ext cx="6296025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b="1" dirty="0" smtClean="0"/>
          </a:p>
          <a:p>
            <a:r>
              <a:rPr lang="sv-SE" b="1" dirty="0" smtClean="0"/>
              <a:t>Styrelsen </a:t>
            </a:r>
            <a:r>
              <a:rPr lang="sv-SE" b="1" dirty="0"/>
              <a:t>för BRF Örby Slott </a:t>
            </a:r>
            <a:r>
              <a:rPr lang="sv-SE" b="1" dirty="0" smtClean="0"/>
              <a:t>har följande </a:t>
            </a:r>
            <a:r>
              <a:rPr lang="sv-SE" b="1" dirty="0"/>
              <a:t>sammansättning:</a:t>
            </a:r>
          </a:p>
          <a:p>
            <a:r>
              <a:rPr lang="sv-SE" sz="1400" dirty="0">
                <a:latin typeface="Bookman Old Style" pitchFamily="18" charset="0"/>
              </a:rPr>
              <a:t>Lars-Åke Hellgren		Ordförande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749 04 49 </a:t>
            </a:r>
          </a:p>
          <a:p>
            <a:r>
              <a:rPr lang="sv-SE" sz="1400" dirty="0">
                <a:latin typeface="Bookman Old Style" pitchFamily="18" charset="0"/>
              </a:rPr>
              <a:t>Birgitta Halldén 		Vice Ordförande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</a:t>
            </a:r>
            <a:r>
              <a:rPr lang="sv-SE" sz="1400" dirty="0" smtClean="0">
                <a:latin typeface="Bookman Old Style" pitchFamily="18" charset="0"/>
              </a:rPr>
              <a:t>070 697 34 70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Lena Walfridsson</a:t>
            </a:r>
            <a:r>
              <a:rPr lang="sv-SE" sz="1400" dirty="0">
                <a:latin typeface="Bookman Old Style" pitchFamily="18" charset="0"/>
              </a:rPr>
              <a:t>		Sekreterare       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</a:t>
            </a:r>
            <a:r>
              <a:rPr lang="sv-SE" sz="1400" dirty="0" smtClean="0">
                <a:latin typeface="Bookman Old Style" pitchFamily="18" charset="0"/>
              </a:rPr>
              <a:t>647 64 48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Lennart Andersson		Ledamot	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647 65 66</a:t>
            </a:r>
          </a:p>
          <a:p>
            <a:r>
              <a:rPr lang="sv-SE" sz="1400" dirty="0" smtClean="0">
                <a:latin typeface="Bookman Old Style" pitchFamily="18" charset="0"/>
              </a:rPr>
              <a:t>Dan-Åke Wallin</a:t>
            </a:r>
            <a:r>
              <a:rPr lang="sv-SE" sz="1400" dirty="0">
                <a:latin typeface="Bookman Old Style" pitchFamily="18" charset="0"/>
              </a:rPr>
              <a:t>		Suppleant		</a:t>
            </a:r>
            <a:r>
              <a:rPr lang="sv-SE" sz="1400" dirty="0" err="1" smtClean="0">
                <a:latin typeface="Bookman Old Style" pitchFamily="18" charset="0"/>
              </a:rPr>
              <a:t>tel</a:t>
            </a:r>
            <a:r>
              <a:rPr lang="sv-SE" sz="1400" dirty="0" smtClean="0">
                <a:latin typeface="Bookman Old Style" pitchFamily="18" charset="0"/>
              </a:rPr>
              <a:t> 070 593 67 79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Peter Nilsson		Suppleant		</a:t>
            </a:r>
            <a:r>
              <a:rPr lang="sv-SE" sz="1400" dirty="0" err="1" smtClean="0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</a:t>
            </a:r>
            <a:r>
              <a:rPr lang="sv-SE" sz="1400" dirty="0" smtClean="0">
                <a:latin typeface="Bookman Old Style" pitchFamily="18" charset="0"/>
              </a:rPr>
              <a:t>072 223 60 10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Åse Johansson-Kristiansen	</a:t>
            </a:r>
            <a:r>
              <a:rPr lang="sv-SE" sz="1400" dirty="0" smtClean="0">
                <a:latin typeface="Bookman Old Style" pitchFamily="18" charset="0"/>
              </a:rPr>
              <a:t>HSB ledamot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Maj-Britt Herrman		Revisor</a:t>
            </a:r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Vakant			Studieorganisatör	</a:t>
            </a:r>
          </a:p>
          <a:p>
            <a:r>
              <a:rPr lang="sv-SE" sz="1400" dirty="0">
                <a:latin typeface="Bookman Old Style" pitchFamily="18" charset="0"/>
              </a:rPr>
              <a:t>Vakant			Fritidsorganisatör	</a:t>
            </a: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Valberedning:</a:t>
            </a:r>
          </a:p>
          <a:p>
            <a:r>
              <a:rPr lang="sv-SE" sz="1400" dirty="0" smtClean="0">
                <a:latin typeface="Bookman Old Style" pitchFamily="18" charset="0"/>
              </a:rPr>
              <a:t>Styrelsen kommer att fungera som valberedning under detta verksamhetsår.</a:t>
            </a: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E-mail (e-post) adress till föreningen: </a:t>
            </a:r>
            <a:r>
              <a:rPr lang="sv-SE" sz="1400" dirty="0" err="1">
                <a:latin typeface="Bookman Old Style" pitchFamily="18" charset="0"/>
                <a:hlinkClick r:id="rId3"/>
              </a:rPr>
              <a:t>orbyslott@orbyslott.org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E-mail (E-post) adress till fastighetsskötarna är </a:t>
            </a:r>
            <a:r>
              <a:rPr lang="sv-SE" sz="1400" dirty="0" err="1">
                <a:latin typeface="Bookman Old Style" pitchFamily="18" charset="0"/>
                <a:hlinkClick r:id="rId4"/>
              </a:rPr>
              <a:t>av@orbyslott.org</a:t>
            </a:r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 smtClean="0">
              <a:latin typeface="Bookman Old Style" pitchFamily="18" charset="0"/>
            </a:endParaRPr>
          </a:p>
          <a:p>
            <a:r>
              <a:rPr lang="sv-SE" sz="1400" b="1" dirty="0" smtClean="0">
                <a:latin typeface="Bookman Old Style" pitchFamily="18" charset="0"/>
              </a:rPr>
              <a:t>Att bo i bostadsrätt är inte samma sak som att bo i en hyresrätt. Det innebär ett betydligt större eget ansvar, för att såväl det gemensamma fastighetsbeståndet som den egna bostaden sköts på rätt sätt.</a:t>
            </a:r>
          </a:p>
          <a:p>
            <a:r>
              <a:rPr lang="sv-SE" sz="1400" b="1" dirty="0" smtClean="0">
                <a:latin typeface="Bookman Old Style" pitchFamily="18" charset="0"/>
              </a:rPr>
              <a:t>En bostadsrättsförening måste också ha medlemmar som är beredd att ge ett gemensamt bidrag i form av att ta aktiv del i förvaltningen av föreningen.</a:t>
            </a:r>
            <a:endParaRPr lang="sv-SE" sz="1400" b="1" u="sng" dirty="0" smtClean="0">
              <a:latin typeface="Bookman Old Style" pitchFamily="18" charset="0"/>
            </a:endParaRPr>
          </a:p>
          <a:p>
            <a:endParaRPr lang="sv-SE" sz="1400" b="1" dirty="0" smtClean="0">
              <a:latin typeface="Bookman Old Style" pitchFamily="18" charset="0"/>
            </a:endParaRPr>
          </a:p>
          <a:p>
            <a:endParaRPr lang="sv-SE" sz="1400" b="1" u="sng" dirty="0" smtClean="0">
              <a:latin typeface="Bookman Old Style" pitchFamily="18" charset="0"/>
            </a:endParaRPr>
          </a:p>
          <a:p>
            <a:endParaRPr lang="sv-SE" sz="1400" b="1" dirty="0">
              <a:latin typeface="Bookman Old Style" pitchFamily="18" charset="0"/>
            </a:endParaRPr>
          </a:p>
        </p:txBody>
      </p:sp>
      <p:pic>
        <p:nvPicPr>
          <p:cNvPr id="3075" name="Picture 7" descr="D:\ALBUM_10\PEOPLE\GRPSILH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67130" y="8134068"/>
            <a:ext cx="2628514" cy="100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88913" y="179388"/>
            <a:ext cx="6480175" cy="978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400" b="1" dirty="0" smtClean="0">
                <a:latin typeface="Bookman Old Style" pitchFamily="18" charset="0"/>
              </a:rPr>
              <a:t>Ansvar – eget och </a:t>
            </a:r>
            <a:r>
              <a:rPr lang="sv-SE" sz="1400" b="1" dirty="0" smtClean="0">
                <a:latin typeface="Bookman Old Style" pitchFamily="18" charset="0"/>
              </a:rPr>
              <a:t>föreningens</a:t>
            </a:r>
          </a:p>
          <a:p>
            <a:pPr>
              <a:spcBef>
                <a:spcPct val="50000"/>
              </a:spcBef>
            </a:pPr>
            <a:r>
              <a:rPr lang="sv-SE" sz="1400" dirty="0" smtClean="0">
                <a:latin typeface="Bookman Old Style" pitchFamily="18" charset="0"/>
              </a:rPr>
              <a:t>Att köpa </a:t>
            </a:r>
            <a:r>
              <a:rPr lang="sv-SE" sz="1400" dirty="0" smtClean="0">
                <a:latin typeface="Bookman Old Style" pitchFamily="18" charset="0"/>
              </a:rPr>
              <a:t>en bostadsrätt medför </a:t>
            </a:r>
            <a:r>
              <a:rPr lang="sv-SE" sz="1400" dirty="0" smtClean="0">
                <a:latin typeface="Bookman Old Style" pitchFamily="18" charset="0"/>
              </a:rPr>
              <a:t>också ett tort eget ansvar för att </a:t>
            </a:r>
            <a:r>
              <a:rPr lang="sv-SE" sz="1400" dirty="0" smtClean="0">
                <a:latin typeface="Bookman Old Style" pitchFamily="18" charset="0"/>
              </a:rPr>
              <a:t>lägenheten sköts på ett ansvarsfullt sätt, så att inte fastighet och övriga medlemmar påverkas på ett negativt sätt.</a:t>
            </a:r>
          </a:p>
          <a:p>
            <a:pPr>
              <a:spcBef>
                <a:spcPct val="50000"/>
              </a:spcBef>
            </a:pPr>
            <a:r>
              <a:rPr lang="sv-SE" sz="1400" dirty="0" smtClean="0">
                <a:latin typeface="Bookman Old Style" pitchFamily="18" charset="0"/>
              </a:rPr>
              <a:t>Exempelvis får inte omfattande renoveringar genomföras utan att vicevärd/styrelsen gett sitt godkännande. Framför allt gäller detta förändringar som berör el och badrum, eller rivning av väggar. Allt sådant arbete kräver fackmässigt kunnande och godkända certifikat</a:t>
            </a:r>
            <a:r>
              <a:rPr lang="sv-SE" sz="1400" dirty="0" smtClean="0"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sv-SE" sz="1400" b="1" dirty="0" smtClean="0">
                <a:latin typeface="Bookman Old Style" pitchFamily="18" charset="0"/>
              </a:rPr>
              <a:t>Är du osäker, kontakta vicevärden.</a:t>
            </a:r>
            <a:endParaRPr lang="sv-SE" sz="1400" b="1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endParaRPr lang="sv-SE" sz="1400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400" b="1" dirty="0" smtClean="0">
                <a:latin typeface="Bookman Old Style" pitchFamily="18" charset="0"/>
              </a:rPr>
              <a:t>Andrahandsuthyrning</a:t>
            </a:r>
          </a:p>
          <a:p>
            <a:pPr>
              <a:spcBef>
                <a:spcPct val="50000"/>
              </a:spcBef>
            </a:pPr>
            <a:r>
              <a:rPr lang="sv-SE" sz="1400" dirty="0" smtClean="0">
                <a:latin typeface="Bookman Old Style" pitchFamily="18" charset="0"/>
              </a:rPr>
              <a:t>Alla andrahandsuthyrningar ska </a:t>
            </a:r>
            <a:r>
              <a:rPr lang="sv-SE" sz="1400" b="1" dirty="0" smtClean="0">
                <a:latin typeface="Bookman Old Style" pitchFamily="18" charset="0"/>
              </a:rPr>
              <a:t>alltid</a:t>
            </a:r>
            <a:r>
              <a:rPr lang="sv-SE" sz="1400" dirty="0" smtClean="0">
                <a:latin typeface="Bookman Old Style" pitchFamily="18" charset="0"/>
              </a:rPr>
              <a:t> godkännas av styrelsen.</a:t>
            </a:r>
            <a:endParaRPr lang="sv-SE" sz="1400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endParaRPr lang="sv-SE" sz="1400" b="1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400" b="1" dirty="0" smtClean="0">
                <a:latin typeface="Bookman Old Style" pitchFamily="18" charset="0"/>
              </a:rPr>
              <a:t>Källsortering</a:t>
            </a:r>
            <a:endParaRPr lang="sv-SE" sz="1400" b="1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400" dirty="0" smtClean="0">
                <a:latin typeface="Bookman Old Style" pitchFamily="18" charset="0"/>
              </a:rPr>
              <a:t>Sopnedkasten är </a:t>
            </a:r>
            <a:r>
              <a:rPr lang="sv-SE" sz="1400" b="1" dirty="0" smtClean="0">
                <a:latin typeface="Bookman Old Style" pitchFamily="18" charset="0"/>
              </a:rPr>
              <a:t>endast</a:t>
            </a:r>
            <a:r>
              <a:rPr lang="sv-SE" sz="1400" dirty="0" smtClean="0">
                <a:latin typeface="Bookman Old Style" pitchFamily="18" charset="0"/>
              </a:rPr>
              <a:t> till för hushållssopor.</a:t>
            </a:r>
          </a:p>
          <a:p>
            <a:pPr>
              <a:spcBef>
                <a:spcPct val="50000"/>
              </a:spcBef>
            </a:pPr>
            <a:r>
              <a:rPr lang="sv-SE" sz="1400" dirty="0" smtClean="0">
                <a:latin typeface="Bookman Old Style" pitchFamily="18" charset="0"/>
              </a:rPr>
              <a:t>Behållare för papper, glas m.m. finns lätt tillgängligt vid </a:t>
            </a:r>
            <a:r>
              <a:rPr lang="sv-SE" sz="1400" dirty="0" err="1" smtClean="0">
                <a:latin typeface="Bookman Old Style" pitchFamily="18" charset="0"/>
              </a:rPr>
              <a:t>Gimmerstavägen</a:t>
            </a:r>
            <a:r>
              <a:rPr lang="sv-SE" sz="1400" dirty="0" smtClean="0">
                <a:latin typeface="Bookman Old Style" pitchFamily="18" charset="0"/>
              </a:rPr>
              <a:t> 2. För riktiga grovsopor finns Återvinningscentralen i </a:t>
            </a:r>
            <a:r>
              <a:rPr lang="sv-SE" sz="1400" dirty="0" err="1" smtClean="0">
                <a:latin typeface="Bookman Old Style" pitchFamily="18" charset="0"/>
              </a:rPr>
              <a:t>Östberga</a:t>
            </a:r>
            <a:r>
              <a:rPr lang="sv-SE" sz="1400" dirty="0" smtClean="0">
                <a:latin typeface="Bookman Old Style" pitchFamily="18" charset="0"/>
              </a:rPr>
              <a:t>/Högdalen</a:t>
            </a:r>
            <a:endParaRPr lang="sv-SE" sz="1400" b="1" dirty="0" smtClean="0">
              <a:latin typeface="Bookman Old Style" pitchFamily="18" charset="0"/>
            </a:endParaRPr>
          </a:p>
          <a:p>
            <a:endParaRPr lang="sv-SE" sz="1400" b="1" dirty="0" smtClean="0">
              <a:latin typeface="Bookman Old Style" pitchFamily="18" charset="0"/>
            </a:endParaRPr>
          </a:p>
          <a:p>
            <a:r>
              <a:rPr lang="sv-SE" sz="1400" b="1" dirty="0" smtClean="0">
                <a:latin typeface="Bookman Old Style" pitchFamily="18" charset="0"/>
              </a:rPr>
              <a:t>Bridge.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Om </a:t>
            </a:r>
            <a:r>
              <a:rPr lang="sv-SE" sz="1400" dirty="0" smtClean="0">
                <a:latin typeface="Bookman Old Style" pitchFamily="18" charset="0"/>
              </a:rPr>
              <a:t>det finns bridge intresserade i föreningen så finns en grupp som behöver fler spelare. De träffas onsdagar kl 13 i föreningslokalen, är du intresserad så hör av dig till Ulla-Britt Larsson 08-6475426 </a:t>
            </a:r>
          </a:p>
          <a:p>
            <a:endParaRPr lang="sv-SE" sz="1400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400" b="1" dirty="0" smtClean="0">
                <a:latin typeface="Bookman Old Style" pitchFamily="18" charset="0"/>
              </a:rPr>
              <a:t>Balkonggolven</a:t>
            </a:r>
          </a:p>
          <a:p>
            <a:r>
              <a:rPr lang="sv-SE" sz="1400" dirty="0" smtClean="0">
                <a:latin typeface="Bookman Old Style" pitchFamily="18" charset="0"/>
              </a:rPr>
              <a:t>Vi uppmanar alla att vid möjlighet titta över era balkonggolv och rapportera in eventuella sprickor/skador till fastighetsskötarna för kontroll.</a:t>
            </a:r>
            <a:r>
              <a:rPr lang="sv-SE" sz="1400" b="1" dirty="0">
                <a:latin typeface="Bookman Old Style" pitchFamily="18" charset="0"/>
              </a:rPr>
              <a:t> </a:t>
            </a:r>
            <a:endParaRPr lang="sv-SE" sz="1400" b="1" dirty="0" smtClean="0">
              <a:latin typeface="Bookman Old Style" pitchFamily="18" charset="0"/>
            </a:endParaRPr>
          </a:p>
          <a:p>
            <a:endParaRPr lang="sv-SE" sz="1400" b="1" dirty="0">
              <a:latin typeface="Bookman Old Style" pitchFamily="18" charset="0"/>
            </a:endParaRPr>
          </a:p>
          <a:p>
            <a:endParaRPr lang="sv-SE" sz="1400" b="1" dirty="0" smtClean="0">
              <a:latin typeface="Bookman Old Style" pitchFamily="18" charset="0"/>
            </a:endParaRPr>
          </a:p>
          <a:p>
            <a:r>
              <a:rPr lang="sv-SE" sz="1400" b="1" dirty="0" smtClean="0">
                <a:latin typeface="Bookman Old Style" pitchFamily="18" charset="0"/>
              </a:rPr>
              <a:t>Trappstädning</a:t>
            </a:r>
            <a:endParaRPr lang="sv-SE" sz="1400" dirty="0" smtClean="0">
              <a:latin typeface="Bookman Old Style" pitchFamily="18" charset="0"/>
            </a:endParaRPr>
          </a:p>
          <a:p>
            <a:endParaRPr lang="sv-SE" sz="1400" dirty="0" smtClean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Återkommande punkten i medlemsbladet är trappstädningen, styrelsen tackar varmt Er som håller sina trapphus rena och snygga. Detta har nu även klart förbättras i många hus sedan nya städbrickor delats ut!</a:t>
            </a:r>
            <a:endParaRPr lang="sv-SE" sz="1400" b="1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endParaRPr lang="sv-SE" sz="1400" dirty="0" smtClean="0">
              <a:latin typeface="Bookman Old Style" pitchFamily="18" charset="0"/>
            </a:endParaRPr>
          </a:p>
          <a:p>
            <a:endParaRPr lang="sv-SE" sz="1400" dirty="0" smtClean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33375" y="827088"/>
            <a:ext cx="6119813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1400">
              <a:latin typeface="Bookman Old Style" pitchFamily="18" charset="0"/>
            </a:endParaRPr>
          </a:p>
          <a:p>
            <a:endParaRPr lang="sv-SE" sz="1200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200">
              <a:latin typeface="Bookman Old Style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8588" y="467544"/>
            <a:ext cx="6324600" cy="9941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600" b="1" dirty="0" err="1" smtClean="0">
                <a:latin typeface="Bookman Old Style" pitchFamily="18" charset="0"/>
              </a:rPr>
              <a:t>Elrenovering</a:t>
            </a:r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Detta har nu genomförts i några av våra hus, </a:t>
            </a:r>
            <a:r>
              <a:rPr lang="sv-SE" sz="1600" dirty="0" err="1" smtClean="0">
                <a:latin typeface="Bookman Old Style" pitchFamily="18" charset="0"/>
              </a:rPr>
              <a:t>elstigarledningsbyte</a:t>
            </a:r>
            <a:r>
              <a:rPr lang="sv-SE" sz="1600" dirty="0" smtClean="0">
                <a:latin typeface="Bookman Old Style" pitchFamily="18" charset="0"/>
              </a:rPr>
              <a:t> samt armaturer i trapphus och källare med rörelsedetektor och ledbelysning, och kommer att fortsätta hus för hus en längre tid framöver. Mer info kommer löpande.</a:t>
            </a:r>
            <a:r>
              <a:rPr lang="sv-SE" sz="1600" dirty="0" smtClean="0"/>
              <a:t> </a:t>
            </a:r>
            <a:br>
              <a:rPr lang="sv-SE" sz="1600" dirty="0" smtClean="0"/>
            </a:b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600" b="1" dirty="0" smtClean="0">
                <a:latin typeface="Bookman Old Style" pitchFamily="18" charset="0"/>
              </a:rPr>
              <a:t>Brandskydd</a:t>
            </a:r>
          </a:p>
          <a:p>
            <a:endParaRPr lang="sv-SE" sz="1600" b="1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Styrelsen tar brandskydd på stort allvar. Samtliga fastigheter har gåtts igenom och dokumenterats, och brandskyddsinspektioner genomförs regelbundet.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Som enskild medlem bör du själv tänka på följande: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i="1" dirty="0" smtClean="0">
                <a:latin typeface="Bookman Old Style" pitchFamily="18" charset="0"/>
              </a:rPr>
              <a:t>Ställ inget brännbart i trapphuset. Trapphuset ska också vara fritt från hindrande föremål, som kan försvåra utrymning.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i="1" dirty="0" smtClean="0">
                <a:latin typeface="Bookman Old Style" pitchFamily="18" charset="0"/>
              </a:rPr>
              <a:t>Brandfarliga vätskor får </a:t>
            </a:r>
            <a:r>
              <a:rPr lang="sv-SE" sz="1600" b="1" i="1" dirty="0" smtClean="0">
                <a:latin typeface="Bookman Old Style" pitchFamily="18" charset="0"/>
              </a:rPr>
              <a:t>ej</a:t>
            </a:r>
            <a:r>
              <a:rPr lang="sv-SE" sz="1600" i="1" dirty="0" smtClean="0">
                <a:latin typeface="Bookman Old Style" pitchFamily="18" charset="0"/>
              </a:rPr>
              <a:t> förvaras i källarutrymmena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i="1" dirty="0" smtClean="0">
                <a:latin typeface="Bookman Old Style" pitchFamily="18" charset="0"/>
              </a:rPr>
              <a:t>Se till att batteriet i era brandvarnare fungerar.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i="1" dirty="0" smtClean="0">
                <a:latin typeface="Bookman Old Style" pitchFamily="18" charset="0"/>
              </a:rPr>
              <a:t>Var försiktig med värmeljus, som helst bör var av stearin     ( paraffin är oerhört brandfarligt)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i="1" dirty="0" smtClean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Städdag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pPr marL="342900" indent="-342900">
              <a:buAutoNum type="arabicPlain" startAt="24"/>
            </a:pPr>
            <a:r>
              <a:rPr lang="sv-SE" sz="1600" dirty="0" smtClean="0">
                <a:latin typeface="Bookman Old Style" pitchFamily="18" charset="0"/>
              </a:rPr>
              <a:t>Oktober städar vi och gör fint inför vintern.</a:t>
            </a:r>
          </a:p>
          <a:p>
            <a:r>
              <a:rPr lang="sv-SE" sz="1600" dirty="0" smtClean="0">
                <a:latin typeface="Bookman Old Style" pitchFamily="18" charset="0"/>
              </a:rPr>
              <a:t>Container kommer att stå på </a:t>
            </a:r>
            <a:r>
              <a:rPr lang="sv-SE" sz="1600" dirty="0" err="1" smtClean="0">
                <a:latin typeface="Bookman Old Style" pitchFamily="18" charset="0"/>
              </a:rPr>
              <a:t>Reuterholmsvägen</a:t>
            </a:r>
            <a:r>
              <a:rPr lang="sv-SE" sz="1600" dirty="0" smtClean="0">
                <a:latin typeface="Bookman Old Style" pitchFamily="18" charset="0"/>
              </a:rPr>
              <a:t> 25, gaveln, fr.o.m. 19 oktober.</a:t>
            </a:r>
          </a:p>
          <a:p>
            <a:r>
              <a:rPr lang="sv-SE" sz="1600" dirty="0" smtClean="0">
                <a:latin typeface="Bookman Old Style" pitchFamily="18" charset="0"/>
              </a:rPr>
              <a:t>Observera att denna endast får användas för brännbar sopor, och ej för miljöfarliga sopor.</a:t>
            </a:r>
          </a:p>
          <a:p>
            <a:r>
              <a:rPr lang="sv-SE" sz="1600" dirty="0" smtClean="0">
                <a:latin typeface="Bookman Old Style" pitchFamily="18" charset="0"/>
              </a:rPr>
              <a:t>Föreningen får höga böter om detta missbrukas.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Separat anslag kommer även att sättas upp i portarna,</a:t>
            </a:r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i="1" dirty="0" smtClean="0">
                <a:latin typeface="Bookman Old Style" pitchFamily="18" charset="0"/>
              </a:rPr>
              <a:t>     </a:t>
            </a:r>
          </a:p>
          <a:p>
            <a:endParaRPr lang="sv-SE" sz="1600" i="1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b="1" dirty="0" smtClean="0">
              <a:latin typeface="Bookman Old Style" pitchFamily="18" charset="0"/>
            </a:endParaRPr>
          </a:p>
          <a:p>
            <a:endParaRPr lang="sv-SE" sz="16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7746</TotalTime>
  <Words>309</Words>
  <Application>Microsoft Office PowerPoint</Application>
  <PresentationFormat>Bildspel på skärmen (4:3)</PresentationFormat>
  <Paragraphs>98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Book Antiqua</vt:lpstr>
      <vt:lpstr>Bookman Old Style</vt:lpstr>
      <vt:lpstr>Standardformgivning</vt:lpstr>
      <vt:lpstr>Nr 44 (1//15)</vt:lpstr>
      <vt:lpstr>PowerPoint-presentation</vt:lpstr>
      <vt:lpstr>PowerPoint-presentation</vt:lpstr>
      <vt:lpstr>PowerPoint-presentation</vt:lpstr>
    </vt:vector>
  </TitlesOfParts>
  <Company>Danske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28 (3/05)</dc:title>
  <dc:creator>Susann Tiger</dc:creator>
  <cp:lastModifiedBy>Ledamot1</cp:lastModifiedBy>
  <cp:revision>119</cp:revision>
  <cp:lastPrinted>2015-09-03T08:09:16Z</cp:lastPrinted>
  <dcterms:created xsi:type="dcterms:W3CDTF">2005-10-21T20:58:20Z</dcterms:created>
  <dcterms:modified xsi:type="dcterms:W3CDTF">2015-09-03T08:09:36Z</dcterms:modified>
</cp:coreProperties>
</file>