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1" r:id="rId3"/>
    <p:sldId id="259" r:id="rId4"/>
    <p:sldId id="262" r:id="rId5"/>
  </p:sldIdLst>
  <p:sldSz cx="6858000" cy="9144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2268" y="-3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BDB38F3-FCFC-4C0C-BEA0-9EEAA7CF3E6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BC55AB-9744-42BA-8682-D2A0792A55D4}" type="slidenum">
              <a:rPr lang="sv-SE" smtClean="0"/>
              <a:pPr/>
              <a:t>1</a:t>
            </a:fld>
            <a:endParaRPr lang="sv-SE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AAFC18-9D3E-44C5-8325-225347E344BB}" type="slidenum">
              <a:rPr lang="sv-SE" smtClean="0"/>
              <a:pPr/>
              <a:t>2</a:t>
            </a:fld>
            <a:endParaRPr lang="sv-SE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0A69BB-399E-4B53-9764-6EC559931292}" type="slidenum">
              <a:rPr lang="sv-SE" smtClean="0"/>
              <a:pPr/>
              <a:t>3</a:t>
            </a:fld>
            <a:endParaRPr lang="sv-SE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2032ED-6F88-4E4D-A906-5A3D9BCBEA22}" type="slidenum">
              <a:rPr lang="sv-SE" smtClean="0"/>
              <a:pPr/>
              <a:t>4</a:t>
            </a:fld>
            <a:endParaRPr lang="sv-SE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EF6E0-D2A8-408D-95A3-413F139B5F8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21570-211D-4618-B88A-DE21359BB09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233CA-8E11-4F05-99F8-32423880B9C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ED9E2-3B21-4207-BEAA-C4DCFB59B83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C1F0-2786-4EE4-AD3B-3B47B04DBC0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EC33-42EE-4EEC-883E-C95E5FA6309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A26C7-C1B8-470D-BC4C-D2E6E50514C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64666-95AB-4905-8211-8E6C365F5A2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49174-BF4F-4F3F-94B8-76F512E9AEF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1C243-B6AD-4074-90A2-DDE0DBDD865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19593-CB30-489D-B99F-EB2214DC7F4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085-2062-40A1-A53E-AFA2D685823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orbyslott@orbyslott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hyperlink" Target="mailto:av@orbyslott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60648" y="35496"/>
            <a:ext cx="5829300" cy="3257550"/>
          </a:xfrm>
        </p:spPr>
        <p:txBody>
          <a:bodyPr/>
          <a:lstStyle/>
          <a:p>
            <a:pPr eaLnBrk="1" hangingPunct="1"/>
            <a:r>
              <a:rPr lang="sv-SE" sz="2000" dirty="0" smtClean="0"/>
              <a:t>Nr 43 (2/13)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96752" y="5940152"/>
            <a:ext cx="4032448" cy="2808312"/>
          </a:xfrm>
          <a:ln w="76200" cmpd="tri">
            <a:solidFill>
              <a:schemeClr val="tx1"/>
            </a:solidFill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v-SE" sz="1600" dirty="0" smtClean="0">
              <a:latin typeface="Bookman Old Style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sv-SE" sz="1600" dirty="0" smtClean="0">
                <a:latin typeface="Bookman Old Style" pitchFamily="18" charset="0"/>
              </a:rPr>
              <a:t>Innehåll i detta nummer: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sv-SE" sz="1600" dirty="0" smtClean="0">
              <a:latin typeface="Bookman Old Style" pitchFamily="18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 Styrelsen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 Snöskottning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 Bridge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 Brandvarnare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 Balkonggolv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Solarium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 Trappstädning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sv-SE" sz="1600" dirty="0" smtClean="0">
                <a:latin typeface="Bookman Old Style" pitchFamily="18" charset="0"/>
              </a:rPr>
              <a:t> El renovering </a:t>
            </a: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049165" y="323528"/>
            <a:ext cx="4608512" cy="995363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sv-SE" sz="32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Book Antiqua"/>
              </a:rPr>
              <a:t>HSB </a:t>
            </a:r>
            <a:r>
              <a:rPr lang="sv-SE" sz="32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Book Antiqua"/>
              </a:rPr>
              <a:t>Brf</a:t>
            </a:r>
            <a:r>
              <a:rPr lang="sv-SE" sz="32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Book Antiqua"/>
              </a:rPr>
              <a:t> Örby Slott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977727" y="2118991"/>
            <a:ext cx="4591050" cy="527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2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Medlemsinformation</a:t>
            </a: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476672" y="2987824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712" y="3203848"/>
            <a:ext cx="4648472" cy="2267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33375" y="395288"/>
            <a:ext cx="6296025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b="1" dirty="0" smtClean="0"/>
              <a:t>Styrelsen </a:t>
            </a:r>
            <a:r>
              <a:rPr lang="sv-SE" b="1" dirty="0"/>
              <a:t>för BRF Örby Slott </a:t>
            </a:r>
            <a:r>
              <a:rPr lang="sv-SE" b="1" dirty="0" smtClean="0"/>
              <a:t>har följande </a:t>
            </a:r>
            <a:r>
              <a:rPr lang="sv-SE" b="1" dirty="0"/>
              <a:t>sammansättning:</a:t>
            </a:r>
          </a:p>
          <a:p>
            <a:r>
              <a:rPr lang="sv-SE" sz="1400" dirty="0">
                <a:latin typeface="Bookman Old Style" pitchFamily="18" charset="0"/>
              </a:rPr>
              <a:t>Lars-Åke Hellgren		Ordförande	</a:t>
            </a:r>
            <a:r>
              <a:rPr lang="sv-SE" sz="1400" dirty="0" err="1">
                <a:latin typeface="Bookman Old Style" pitchFamily="18" charset="0"/>
              </a:rPr>
              <a:t>tel</a:t>
            </a:r>
            <a:r>
              <a:rPr lang="sv-SE" sz="1400" dirty="0">
                <a:latin typeface="Bookman Old Style" pitchFamily="18" charset="0"/>
              </a:rPr>
              <a:t> 749 04 49 </a:t>
            </a:r>
          </a:p>
          <a:p>
            <a:r>
              <a:rPr lang="sv-SE" sz="1400" dirty="0">
                <a:latin typeface="Bookman Old Style" pitchFamily="18" charset="0"/>
              </a:rPr>
              <a:t>Birgitta Halldén 		Vice Ordförande	</a:t>
            </a:r>
            <a:r>
              <a:rPr lang="sv-SE" sz="1400" dirty="0" err="1">
                <a:latin typeface="Bookman Old Style" pitchFamily="18" charset="0"/>
              </a:rPr>
              <a:t>tel</a:t>
            </a:r>
            <a:r>
              <a:rPr lang="sv-SE" sz="1400" dirty="0">
                <a:latin typeface="Bookman Old Style" pitchFamily="18" charset="0"/>
              </a:rPr>
              <a:t> 647 34 71</a:t>
            </a:r>
          </a:p>
          <a:p>
            <a:r>
              <a:rPr lang="sv-SE" sz="1400" dirty="0" smtClean="0">
                <a:latin typeface="Bookman Old Style" pitchFamily="18" charset="0"/>
              </a:rPr>
              <a:t>Robert Axelsson</a:t>
            </a:r>
            <a:r>
              <a:rPr lang="sv-SE" sz="1400" dirty="0">
                <a:latin typeface="Bookman Old Style" pitchFamily="18" charset="0"/>
              </a:rPr>
              <a:t>		Sekreterare       	</a:t>
            </a:r>
            <a:r>
              <a:rPr lang="sv-SE" sz="1400" dirty="0" err="1">
                <a:latin typeface="Bookman Old Style" pitchFamily="18" charset="0"/>
              </a:rPr>
              <a:t>tel</a:t>
            </a:r>
            <a:r>
              <a:rPr lang="sv-SE" sz="1400" dirty="0">
                <a:latin typeface="Bookman Old Style" pitchFamily="18" charset="0"/>
              </a:rPr>
              <a:t> </a:t>
            </a:r>
            <a:r>
              <a:rPr lang="sv-SE" sz="1400" dirty="0" smtClean="0">
                <a:latin typeface="Bookman Old Style" pitchFamily="18" charset="0"/>
              </a:rPr>
              <a:t>550 130 51 </a:t>
            </a:r>
            <a:endParaRPr lang="sv-SE" sz="1400" dirty="0">
              <a:latin typeface="Bookman Old Style" pitchFamily="18" charset="0"/>
            </a:endParaRPr>
          </a:p>
          <a:p>
            <a:r>
              <a:rPr lang="sv-SE" sz="1400" dirty="0">
                <a:latin typeface="Bookman Old Style" pitchFamily="18" charset="0"/>
              </a:rPr>
              <a:t>Lennart Andersson		Ledamot		</a:t>
            </a:r>
            <a:r>
              <a:rPr lang="sv-SE" sz="1400" dirty="0" err="1">
                <a:latin typeface="Bookman Old Style" pitchFamily="18" charset="0"/>
              </a:rPr>
              <a:t>tel</a:t>
            </a:r>
            <a:r>
              <a:rPr lang="sv-SE" sz="1400" dirty="0">
                <a:latin typeface="Bookman Old Style" pitchFamily="18" charset="0"/>
              </a:rPr>
              <a:t> 647 65 66</a:t>
            </a:r>
          </a:p>
          <a:p>
            <a:r>
              <a:rPr lang="sv-SE" sz="1400" dirty="0" smtClean="0">
                <a:latin typeface="Bookman Old Style" pitchFamily="18" charset="0"/>
              </a:rPr>
              <a:t>Erik Säfström</a:t>
            </a:r>
            <a:r>
              <a:rPr lang="sv-SE" sz="1400" dirty="0">
                <a:latin typeface="Bookman Old Style" pitchFamily="18" charset="0"/>
              </a:rPr>
              <a:t>		Suppleant		</a:t>
            </a:r>
            <a:r>
              <a:rPr lang="sv-SE" sz="1400" dirty="0" err="1" smtClean="0">
                <a:latin typeface="Bookman Old Style" pitchFamily="18" charset="0"/>
              </a:rPr>
              <a:t>tel</a:t>
            </a:r>
            <a:r>
              <a:rPr lang="sv-SE" sz="1400" dirty="0" smtClean="0">
                <a:latin typeface="Bookman Old Style" pitchFamily="18" charset="0"/>
              </a:rPr>
              <a:t> 722 93 07</a:t>
            </a:r>
            <a:endParaRPr lang="sv-SE" sz="1400" dirty="0">
              <a:latin typeface="Bookman Old Style" pitchFamily="18" charset="0"/>
            </a:endParaRPr>
          </a:p>
          <a:p>
            <a:r>
              <a:rPr lang="sv-SE" sz="1400" dirty="0" smtClean="0">
                <a:latin typeface="Bookman Old Style" pitchFamily="18" charset="0"/>
              </a:rPr>
              <a:t>Ove Hagberg</a:t>
            </a:r>
            <a:r>
              <a:rPr lang="sv-SE" sz="1400" dirty="0">
                <a:latin typeface="Bookman Old Style" pitchFamily="18" charset="0"/>
              </a:rPr>
              <a:t>		Suppleant		</a:t>
            </a:r>
            <a:r>
              <a:rPr lang="sv-SE" sz="1400" dirty="0" err="1" smtClean="0">
                <a:latin typeface="Bookman Old Style" pitchFamily="18" charset="0"/>
              </a:rPr>
              <a:t>tel</a:t>
            </a:r>
            <a:r>
              <a:rPr lang="sv-SE" sz="1400" dirty="0" smtClean="0">
                <a:latin typeface="Bookman Old Style" pitchFamily="18" charset="0"/>
              </a:rPr>
              <a:t> 86 04 08</a:t>
            </a:r>
            <a:endParaRPr lang="sv-SE" sz="1400" dirty="0">
              <a:latin typeface="Bookman Old Style" pitchFamily="18" charset="0"/>
            </a:endParaRPr>
          </a:p>
          <a:p>
            <a:r>
              <a:rPr lang="sv-SE" sz="1400" dirty="0" smtClean="0">
                <a:latin typeface="Bookman Old Style" pitchFamily="18" charset="0"/>
              </a:rPr>
              <a:t>Lena Walfridsson</a:t>
            </a:r>
            <a:r>
              <a:rPr lang="sv-SE" sz="1400" dirty="0">
                <a:latin typeface="Bookman Old Style" pitchFamily="18" charset="0"/>
              </a:rPr>
              <a:t>		Suppleant		</a:t>
            </a:r>
            <a:r>
              <a:rPr lang="sv-SE" sz="1400" dirty="0" err="1">
                <a:latin typeface="Bookman Old Style" pitchFamily="18" charset="0"/>
              </a:rPr>
              <a:t>tel</a:t>
            </a:r>
            <a:r>
              <a:rPr lang="sv-SE" sz="1400" dirty="0">
                <a:latin typeface="Bookman Old Style" pitchFamily="18" charset="0"/>
              </a:rPr>
              <a:t> </a:t>
            </a:r>
            <a:r>
              <a:rPr lang="sv-SE" sz="1400" dirty="0" smtClean="0">
                <a:latin typeface="Bookman Old Style" pitchFamily="18" charset="0"/>
              </a:rPr>
              <a:t>64 76 448</a:t>
            </a:r>
            <a:endParaRPr lang="sv-SE" sz="1400" dirty="0">
              <a:latin typeface="Bookman Old Style" pitchFamily="18" charset="0"/>
            </a:endParaRPr>
          </a:p>
          <a:p>
            <a:endParaRPr lang="sv-SE" sz="1400" dirty="0">
              <a:latin typeface="Bookman Old Style" pitchFamily="18" charset="0"/>
            </a:endParaRPr>
          </a:p>
          <a:p>
            <a:r>
              <a:rPr lang="sv-SE" sz="1400" dirty="0">
                <a:latin typeface="Bookman Old Style" pitchFamily="18" charset="0"/>
              </a:rPr>
              <a:t>Åse Johansson-Kristiansen	</a:t>
            </a:r>
            <a:r>
              <a:rPr lang="sv-SE" sz="1400" dirty="0" smtClean="0">
                <a:latin typeface="Bookman Old Style" pitchFamily="18" charset="0"/>
              </a:rPr>
              <a:t>HSB ledamot</a:t>
            </a:r>
            <a:endParaRPr lang="sv-SE" sz="1400" dirty="0">
              <a:latin typeface="Bookman Old Style" pitchFamily="18" charset="0"/>
            </a:endParaRPr>
          </a:p>
          <a:p>
            <a:r>
              <a:rPr lang="sv-SE" sz="1400" dirty="0" smtClean="0">
                <a:latin typeface="Bookman Old Style" pitchFamily="18" charset="0"/>
              </a:rPr>
              <a:t>Sofia </a:t>
            </a:r>
            <a:r>
              <a:rPr lang="sv-SE" sz="1400" dirty="0" err="1" smtClean="0">
                <a:latin typeface="Bookman Old Style" pitchFamily="18" charset="0"/>
              </a:rPr>
              <a:t>Trison</a:t>
            </a:r>
            <a:r>
              <a:rPr lang="sv-SE" sz="1400" dirty="0">
                <a:latin typeface="Bookman Old Style" pitchFamily="18" charset="0"/>
              </a:rPr>
              <a:t>		</a:t>
            </a:r>
            <a:r>
              <a:rPr lang="sv-SE" sz="1400" dirty="0" smtClean="0">
                <a:latin typeface="Bookman Old Style" pitchFamily="18" charset="0"/>
              </a:rPr>
              <a:t>HSB </a:t>
            </a:r>
            <a:r>
              <a:rPr lang="sv-SE" sz="1400" dirty="0">
                <a:latin typeface="Bookman Old Style" pitchFamily="18" charset="0"/>
              </a:rPr>
              <a:t>suppleant</a:t>
            </a:r>
          </a:p>
          <a:p>
            <a:endParaRPr lang="sv-SE" sz="1400" dirty="0">
              <a:latin typeface="Bookman Old Style" pitchFamily="18" charset="0"/>
            </a:endParaRPr>
          </a:p>
          <a:p>
            <a:r>
              <a:rPr lang="sv-SE" sz="1400" dirty="0">
                <a:latin typeface="Bookman Old Style" pitchFamily="18" charset="0"/>
              </a:rPr>
              <a:t>Åke Nilsson		Revisor</a:t>
            </a:r>
          </a:p>
          <a:p>
            <a:r>
              <a:rPr lang="sv-SE" sz="1400" dirty="0" smtClean="0">
                <a:latin typeface="Bookman Old Style" pitchFamily="18" charset="0"/>
              </a:rPr>
              <a:t>Maj- Britt Herrmann</a:t>
            </a:r>
            <a:r>
              <a:rPr lang="sv-SE" sz="1400" dirty="0">
                <a:latin typeface="Bookman Old Style" pitchFamily="18" charset="0"/>
              </a:rPr>
              <a:t>		Revisorsuppleant</a:t>
            </a:r>
          </a:p>
          <a:p>
            <a:endParaRPr lang="sv-SE" sz="1400" dirty="0">
              <a:latin typeface="Bookman Old Style" pitchFamily="18" charset="0"/>
            </a:endParaRPr>
          </a:p>
          <a:p>
            <a:r>
              <a:rPr lang="sv-SE" sz="1400" dirty="0">
                <a:latin typeface="Bookman Old Style" pitchFamily="18" charset="0"/>
              </a:rPr>
              <a:t>Vakant			Studieorganisatör	</a:t>
            </a:r>
          </a:p>
          <a:p>
            <a:r>
              <a:rPr lang="sv-SE" sz="1400" dirty="0">
                <a:latin typeface="Bookman Old Style" pitchFamily="18" charset="0"/>
              </a:rPr>
              <a:t>Vakant			Fritidsorganisatör	</a:t>
            </a:r>
          </a:p>
          <a:p>
            <a:endParaRPr lang="sv-SE" sz="1400" dirty="0">
              <a:latin typeface="Bookman Old Style" pitchFamily="18" charset="0"/>
            </a:endParaRPr>
          </a:p>
          <a:p>
            <a:endParaRPr lang="sv-SE" sz="1400" dirty="0">
              <a:latin typeface="Bookman Old Style" pitchFamily="18" charset="0"/>
            </a:endParaRPr>
          </a:p>
          <a:p>
            <a:r>
              <a:rPr lang="sv-SE" sz="1400" dirty="0">
                <a:latin typeface="Bookman Old Style" pitchFamily="18" charset="0"/>
              </a:rPr>
              <a:t>Valberedning:</a:t>
            </a:r>
          </a:p>
          <a:p>
            <a:r>
              <a:rPr lang="sv-SE" sz="1400" dirty="0">
                <a:latin typeface="Bookman Old Style" pitchFamily="18" charset="0"/>
              </a:rPr>
              <a:t>Britt-Marie Klang		</a:t>
            </a:r>
            <a:r>
              <a:rPr lang="sv-SE" sz="1400" dirty="0" smtClean="0">
                <a:latin typeface="Bookman Old Style" pitchFamily="18" charset="0"/>
              </a:rPr>
              <a:t>	</a:t>
            </a:r>
            <a:r>
              <a:rPr lang="sv-SE" sz="1400" dirty="0">
                <a:latin typeface="Bookman Old Style" pitchFamily="18" charset="0"/>
              </a:rPr>
              <a:t>	</a:t>
            </a:r>
            <a:r>
              <a:rPr lang="sv-SE" sz="1400" dirty="0" err="1">
                <a:latin typeface="Bookman Old Style" pitchFamily="18" charset="0"/>
              </a:rPr>
              <a:t>tel</a:t>
            </a:r>
            <a:r>
              <a:rPr lang="sv-SE" sz="1400" dirty="0">
                <a:latin typeface="Bookman Old Style" pitchFamily="18" charset="0"/>
              </a:rPr>
              <a:t> 647 49 01 </a:t>
            </a:r>
          </a:p>
          <a:p>
            <a:r>
              <a:rPr lang="sv-SE" sz="1400" dirty="0">
                <a:latin typeface="Bookman Old Style" pitchFamily="18" charset="0"/>
              </a:rPr>
              <a:t>Anne-Marie Ek				</a:t>
            </a:r>
            <a:r>
              <a:rPr lang="sv-SE" sz="1400" dirty="0" err="1">
                <a:latin typeface="Bookman Old Style" pitchFamily="18" charset="0"/>
              </a:rPr>
              <a:t>tel</a:t>
            </a:r>
            <a:r>
              <a:rPr lang="sv-SE" sz="1400" dirty="0">
                <a:latin typeface="Bookman Old Style" pitchFamily="18" charset="0"/>
              </a:rPr>
              <a:t> 070-5626376 </a:t>
            </a:r>
          </a:p>
          <a:p>
            <a:endParaRPr lang="sv-SE" sz="1400" dirty="0" smtClean="0">
              <a:latin typeface="Bookman Old Style" pitchFamily="18" charset="0"/>
            </a:endParaRPr>
          </a:p>
          <a:p>
            <a:endParaRPr lang="sv-SE" sz="1400" dirty="0">
              <a:latin typeface="Bookman Old Style" pitchFamily="18" charset="0"/>
            </a:endParaRPr>
          </a:p>
          <a:p>
            <a:endParaRPr lang="sv-SE" sz="1400" dirty="0">
              <a:latin typeface="Bookman Old Style" pitchFamily="18" charset="0"/>
            </a:endParaRPr>
          </a:p>
          <a:p>
            <a:r>
              <a:rPr lang="sv-SE" sz="1400" dirty="0">
                <a:latin typeface="Bookman Old Style" pitchFamily="18" charset="0"/>
              </a:rPr>
              <a:t>E-mail (e-post) adress till föreningen: </a:t>
            </a:r>
            <a:r>
              <a:rPr lang="sv-SE" sz="1400" dirty="0" err="1">
                <a:latin typeface="Bookman Old Style" pitchFamily="18" charset="0"/>
                <a:hlinkClick r:id="rId3"/>
              </a:rPr>
              <a:t>orbyslott@orbyslott.org</a:t>
            </a:r>
            <a:endParaRPr lang="sv-SE" sz="1400" dirty="0">
              <a:latin typeface="Bookman Old Style" pitchFamily="18" charset="0"/>
            </a:endParaRPr>
          </a:p>
          <a:p>
            <a:r>
              <a:rPr lang="sv-SE" sz="1400" dirty="0">
                <a:latin typeface="Bookman Old Style" pitchFamily="18" charset="0"/>
              </a:rPr>
              <a:t>E-mail (E-post) adress till fastighetsskötarna är </a:t>
            </a:r>
            <a:r>
              <a:rPr lang="sv-SE" sz="1400" dirty="0" err="1">
                <a:latin typeface="Bookman Old Style" pitchFamily="18" charset="0"/>
                <a:hlinkClick r:id="rId4"/>
              </a:rPr>
              <a:t>av@orbyslott.org</a:t>
            </a:r>
            <a:endParaRPr lang="sv-SE" sz="1400" dirty="0">
              <a:latin typeface="Bookman Old Style" pitchFamily="18" charset="0"/>
            </a:endParaRPr>
          </a:p>
          <a:p>
            <a:endParaRPr lang="sv-SE" sz="1400" dirty="0">
              <a:latin typeface="Bookman Old Style" pitchFamily="18" charset="0"/>
            </a:endParaRPr>
          </a:p>
          <a:p>
            <a:endParaRPr lang="sv-SE" sz="1400" dirty="0">
              <a:latin typeface="Bookman Old Style" pitchFamily="18" charset="0"/>
            </a:endParaRPr>
          </a:p>
        </p:txBody>
      </p:sp>
      <p:pic>
        <p:nvPicPr>
          <p:cNvPr id="3075" name="Picture 7" descr="D:\ALBUM_10\PEOPLE\GRPSILH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2600" y="7162800"/>
            <a:ext cx="464820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88913" y="179388"/>
            <a:ext cx="6480175" cy="969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600" b="1" dirty="0" smtClean="0">
                <a:latin typeface="Bookman Old Style" pitchFamily="18" charset="0"/>
              </a:rPr>
              <a:t>Snöskottning.</a:t>
            </a:r>
          </a:p>
          <a:p>
            <a:pPr>
              <a:spcBef>
                <a:spcPct val="50000"/>
              </a:spcBef>
            </a:pPr>
            <a:r>
              <a:rPr lang="sv-SE" sz="1600" dirty="0" smtClean="0">
                <a:latin typeface="Bookman Old Style" pitchFamily="18" charset="0"/>
              </a:rPr>
              <a:t>Tänk på att </a:t>
            </a:r>
            <a:r>
              <a:rPr lang="sv-SE" sz="1600" dirty="0" smtClean="0">
                <a:latin typeface="Bookman Old Style" pitchFamily="18" charset="0"/>
              </a:rPr>
              <a:t>skotta bort all snö som nu förhoppningsvis kommer</a:t>
            </a:r>
            <a:r>
              <a:rPr lang="sv-SE" sz="1600" dirty="0" smtClean="0">
                <a:latin typeface="Bookman Old Style" pitchFamily="18" charset="0"/>
              </a:rPr>
              <a:t>. För de som har behov att låna snöskyffel så finns de att hämta i lådorna utanför garaget hos fastighetsskötarna</a:t>
            </a:r>
          </a:p>
          <a:p>
            <a:endParaRPr lang="sv-SE" sz="1600" b="1" dirty="0" smtClean="0">
              <a:latin typeface="Bookman Old Style" pitchFamily="18" charset="0"/>
            </a:endParaRPr>
          </a:p>
          <a:p>
            <a:r>
              <a:rPr lang="sv-SE" sz="1600" b="1" dirty="0" smtClean="0">
                <a:latin typeface="Bookman Old Style" pitchFamily="18" charset="0"/>
              </a:rPr>
              <a:t>Ta även in era cyklar så kan våra fastighetsskörare ploga ordentligt i vårt område.</a:t>
            </a:r>
          </a:p>
          <a:p>
            <a:endParaRPr lang="sv-SE" sz="1600" b="1" dirty="0" smtClean="0">
              <a:latin typeface="Bookman Old Style" pitchFamily="18" charset="0"/>
            </a:endParaRPr>
          </a:p>
          <a:p>
            <a:endParaRPr lang="sv-SE" sz="1600" b="1" dirty="0" smtClean="0">
              <a:latin typeface="Bookman Old Style" pitchFamily="18" charset="0"/>
            </a:endParaRPr>
          </a:p>
          <a:p>
            <a:r>
              <a:rPr lang="sv-SE" sz="1600" b="1" dirty="0" smtClean="0">
                <a:latin typeface="Bookman Old Style" pitchFamily="18" charset="0"/>
              </a:rPr>
              <a:t>Bridge.</a:t>
            </a:r>
            <a:endParaRPr lang="sv-SE" sz="1600" dirty="0">
              <a:latin typeface="Bookman Old Style" pitchFamily="18" charset="0"/>
            </a:endParaRPr>
          </a:p>
          <a:p>
            <a:endParaRPr lang="sv-SE" sz="1600" dirty="0">
              <a:latin typeface="Bookman Old Style" pitchFamily="18" charset="0"/>
            </a:endParaRPr>
          </a:p>
          <a:p>
            <a:r>
              <a:rPr lang="sv-SE" sz="1600" dirty="0" smtClean="0">
                <a:latin typeface="Bookman Old Style" pitchFamily="18" charset="0"/>
              </a:rPr>
              <a:t>Om det finns bridge intresserade i föreningen så finns en grupp som behöver fler spelare. De träffas onsdagar kl 13 i föreningslokalen, är du intresserad så hör av dig till Ulla-Britt Larsson 08-6475426 </a:t>
            </a:r>
          </a:p>
          <a:p>
            <a:endParaRPr lang="sv-SE" sz="1600" dirty="0" smtClean="0">
              <a:latin typeface="Bookman Old Style" pitchFamily="18" charset="0"/>
            </a:endParaRPr>
          </a:p>
          <a:p>
            <a:endParaRPr lang="sv-SE" sz="1600" dirty="0" smtClean="0">
              <a:latin typeface="Bookman Old Style" pitchFamily="18" charset="0"/>
            </a:endParaRPr>
          </a:p>
          <a:p>
            <a:r>
              <a:rPr lang="sv-SE" sz="1600" b="1" dirty="0" smtClean="0">
                <a:latin typeface="Bookman Old Style" pitchFamily="18" charset="0"/>
              </a:rPr>
              <a:t>Brandvarnare.</a:t>
            </a:r>
            <a:endParaRPr lang="sv-SE" sz="1600" dirty="0" smtClean="0">
              <a:latin typeface="Bookman Old Style" pitchFamily="18" charset="0"/>
            </a:endParaRPr>
          </a:p>
          <a:p>
            <a:endParaRPr lang="sv-SE" sz="1600" dirty="0" smtClean="0">
              <a:latin typeface="Bookman Old Style" pitchFamily="18" charset="0"/>
            </a:endParaRPr>
          </a:p>
          <a:p>
            <a:r>
              <a:rPr lang="sv-SE" sz="1600" dirty="0" smtClean="0">
                <a:latin typeface="Bookman Old Style" pitchFamily="18" charset="0"/>
              </a:rPr>
              <a:t>Nu i juletider är det många som tänder mer ljus, se över att er brandvarnare fungerar och har ett nytt batteri.</a:t>
            </a:r>
          </a:p>
          <a:p>
            <a:endParaRPr lang="sv-SE" sz="1600" dirty="0" smtClean="0"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r>
              <a:rPr lang="sv-SE" sz="1600" b="1" dirty="0" smtClean="0">
                <a:latin typeface="Bookman Old Style" pitchFamily="18" charset="0"/>
              </a:rPr>
              <a:t>Balkonggolven</a:t>
            </a:r>
          </a:p>
          <a:p>
            <a:pPr>
              <a:spcBef>
                <a:spcPct val="50000"/>
              </a:spcBef>
            </a:pPr>
            <a:r>
              <a:rPr lang="sv-SE" sz="1600" dirty="0" smtClean="0">
                <a:latin typeface="Bookman Old Style" pitchFamily="18" charset="0"/>
              </a:rPr>
              <a:t>Vi uppmanar alla att vid möjlighet titta över era balkonggolv och rapportera in eventuella sprickor/skador till fastighetsskötarna för kontroll.</a:t>
            </a:r>
          </a:p>
          <a:p>
            <a:pPr>
              <a:spcBef>
                <a:spcPct val="50000"/>
              </a:spcBef>
            </a:pPr>
            <a:endParaRPr lang="sv-SE" sz="1600" dirty="0" smtClean="0"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r>
              <a:rPr lang="sv-SE" sz="1600" b="1" dirty="0" smtClean="0">
                <a:latin typeface="Bookman Old Style" pitchFamily="18" charset="0"/>
              </a:rPr>
              <a:t>Solarium</a:t>
            </a:r>
          </a:p>
          <a:p>
            <a:pPr>
              <a:spcBef>
                <a:spcPct val="50000"/>
              </a:spcBef>
            </a:pPr>
            <a:r>
              <a:rPr lang="sv-SE" sz="1600" dirty="0" smtClean="0">
                <a:latin typeface="Bookman Old Style" pitchFamily="18" charset="0"/>
              </a:rPr>
              <a:t>Det har beslutats att ta bort vårt solarium vid bastun från och med april 2014.</a:t>
            </a:r>
          </a:p>
          <a:p>
            <a:endParaRPr lang="sv-SE" sz="1600" dirty="0" smtClean="0">
              <a:latin typeface="Bookman Old Style" pitchFamily="18" charset="0"/>
            </a:endParaRPr>
          </a:p>
          <a:p>
            <a:endParaRPr lang="sv-SE" sz="1600" dirty="0" smtClean="0">
              <a:latin typeface="Bookman Old Style" pitchFamily="18" charset="0"/>
            </a:endParaRPr>
          </a:p>
          <a:p>
            <a:endParaRPr lang="sv-SE" sz="1600" dirty="0" smtClean="0">
              <a:latin typeface="Bookman Old Style" pitchFamily="18" charset="0"/>
            </a:endParaRPr>
          </a:p>
          <a:p>
            <a:endParaRPr lang="sv-SE" sz="1600" dirty="0" smtClean="0">
              <a:latin typeface="Bookman Old Style" pitchFamily="18" charset="0"/>
            </a:endParaRPr>
          </a:p>
          <a:p>
            <a:endParaRPr lang="sv-SE" sz="1600" dirty="0">
              <a:latin typeface="Bookman Old Style" pitchFamily="18" charset="0"/>
            </a:endParaRPr>
          </a:p>
          <a:p>
            <a:endParaRPr lang="sv-SE" sz="16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33375" y="827088"/>
            <a:ext cx="6119813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v-SE" sz="1400">
              <a:latin typeface="Bookman Old Style" pitchFamily="18" charset="0"/>
            </a:endParaRPr>
          </a:p>
          <a:p>
            <a:endParaRPr lang="sv-SE" sz="1200">
              <a:latin typeface="Bookman Old Style" pitchFamily="18" charset="0"/>
            </a:endParaRPr>
          </a:p>
          <a:p>
            <a:endParaRPr lang="sv-SE" sz="1400" b="1">
              <a:latin typeface="Bookman Old Style" pitchFamily="18" charset="0"/>
            </a:endParaRPr>
          </a:p>
          <a:p>
            <a:endParaRPr lang="sv-SE" sz="1400" b="1">
              <a:latin typeface="Bookman Old Style" pitchFamily="18" charset="0"/>
            </a:endParaRPr>
          </a:p>
          <a:p>
            <a:endParaRPr lang="sv-SE" sz="1400" b="1">
              <a:latin typeface="Bookman Old Style" pitchFamily="18" charset="0"/>
            </a:endParaRPr>
          </a:p>
          <a:p>
            <a:endParaRPr lang="sv-SE" sz="1200">
              <a:latin typeface="Bookman Old Style" pitchFamily="18" charset="0"/>
            </a:endParaRP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228600" y="152400"/>
            <a:ext cx="6324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sz="1600" dirty="0">
              <a:latin typeface="Bookman Old Style" pitchFamily="18" charset="0"/>
            </a:endParaRPr>
          </a:p>
          <a:p>
            <a:r>
              <a:rPr lang="sv-SE" sz="1600" b="1" dirty="0" smtClean="0">
                <a:latin typeface="Bookman Old Style" pitchFamily="18" charset="0"/>
              </a:rPr>
              <a:t>Trappstädning</a:t>
            </a:r>
            <a:endParaRPr lang="sv-SE" sz="1600" dirty="0" smtClean="0">
              <a:latin typeface="Bookman Old Style" pitchFamily="18" charset="0"/>
            </a:endParaRPr>
          </a:p>
          <a:p>
            <a:endParaRPr lang="sv-SE" sz="1600" dirty="0" smtClean="0">
              <a:latin typeface="Bookman Old Style" pitchFamily="18" charset="0"/>
            </a:endParaRPr>
          </a:p>
          <a:p>
            <a:r>
              <a:rPr lang="sv-SE" sz="1600" dirty="0" smtClean="0">
                <a:latin typeface="Bookman Old Style" pitchFamily="18" charset="0"/>
              </a:rPr>
              <a:t>Återkommande punkten i medlemsbladet är trappstädningen, styrelsen tackar varmt Er som håller sina trapphus rena och snygga. Detta har nu även klart förbättras i många hus sedan nya städbrickor delats ut!</a:t>
            </a:r>
            <a:endParaRPr lang="sv-SE" sz="1600" b="1" dirty="0" smtClean="0">
              <a:latin typeface="Bookman Old Style" pitchFamily="18" charset="0"/>
            </a:endParaRPr>
          </a:p>
          <a:p>
            <a:endParaRPr lang="sv-SE" sz="1600" dirty="0" smtClean="0">
              <a:latin typeface="Bookman Old Style" pitchFamily="18" charset="0"/>
            </a:endParaRPr>
          </a:p>
          <a:p>
            <a:endParaRPr lang="sv-SE" sz="1600" b="1" dirty="0"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endParaRPr lang="sv-SE" sz="1600" dirty="0">
              <a:latin typeface="Bookman Old Style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0"/>
            <a:ext cx="685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pic>
        <p:nvPicPr>
          <p:cNvPr id="1026" name="Picture 2" descr="C:\Program Files\Microsoft Office\MEDIA\CAGCAT10\j018329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6832" y="2843808"/>
            <a:ext cx="1723644" cy="1848917"/>
          </a:xfrm>
          <a:prstGeom prst="rect">
            <a:avLst/>
          </a:prstGeom>
          <a:noFill/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32656" y="5292080"/>
            <a:ext cx="63246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sz="1600" dirty="0">
              <a:latin typeface="Bookman Old Style" pitchFamily="18" charset="0"/>
            </a:endParaRPr>
          </a:p>
          <a:p>
            <a:r>
              <a:rPr lang="sv-SE" sz="1600" b="1" dirty="0" smtClean="0">
                <a:latin typeface="Bookman Old Style" pitchFamily="18" charset="0"/>
              </a:rPr>
              <a:t>El renovering</a:t>
            </a:r>
            <a:endParaRPr lang="sv-SE" sz="1600" dirty="0" smtClean="0">
              <a:latin typeface="Bookman Old Style" pitchFamily="18" charset="0"/>
            </a:endParaRPr>
          </a:p>
          <a:p>
            <a:endParaRPr lang="sv-SE" sz="1600" dirty="0" smtClean="0">
              <a:latin typeface="Bookman Old Style" pitchFamily="18" charset="0"/>
            </a:endParaRPr>
          </a:p>
          <a:p>
            <a:r>
              <a:rPr lang="sv-SE" sz="1600" dirty="0" smtClean="0">
                <a:latin typeface="Bookman Old Style" pitchFamily="18" charset="0"/>
              </a:rPr>
              <a:t>Detta har påbörjats i några av våra hus och kommer fortsätta hus för hus en längre tid framöver. Mer info kommer löpande.</a:t>
            </a:r>
            <a:endParaRPr lang="sv-SE" sz="1600" b="1" dirty="0" smtClean="0">
              <a:latin typeface="Bookman Old Style" pitchFamily="18" charset="0"/>
            </a:endParaRPr>
          </a:p>
          <a:p>
            <a:endParaRPr lang="sv-SE" sz="1600" dirty="0" smtClean="0">
              <a:latin typeface="Bookman Old Style" pitchFamily="18" charset="0"/>
            </a:endParaRPr>
          </a:p>
          <a:p>
            <a:endParaRPr lang="sv-SE" sz="1600" b="1" dirty="0">
              <a:latin typeface="Bookman Old Style" pitchFamily="18" charset="0"/>
            </a:endParaRPr>
          </a:p>
          <a:p>
            <a:pPr>
              <a:spcBef>
                <a:spcPct val="50000"/>
              </a:spcBef>
            </a:pPr>
            <a:endParaRPr lang="sv-SE" sz="16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1949</TotalTime>
  <Words>255</Words>
  <Application>Microsoft Office PowerPoint</Application>
  <PresentationFormat>On-screen Show (4:3)</PresentationFormat>
  <Paragraphs>83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Standardformgivning</vt:lpstr>
      <vt:lpstr>Nr 43 (2/13)</vt:lpstr>
      <vt:lpstr>Slide 2</vt:lpstr>
      <vt:lpstr>Slide 3</vt:lpstr>
      <vt:lpstr>Slide 4</vt:lpstr>
    </vt:vector>
  </TitlesOfParts>
  <Company>Danske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28 (3/05)</dc:title>
  <dc:creator>Susann Tiger</dc:creator>
  <cp:lastModifiedBy>Robert Axelsson</cp:lastModifiedBy>
  <cp:revision>102</cp:revision>
  <dcterms:created xsi:type="dcterms:W3CDTF">2005-10-21T20:58:20Z</dcterms:created>
  <dcterms:modified xsi:type="dcterms:W3CDTF">2013-12-05T09:54:41Z</dcterms:modified>
</cp:coreProperties>
</file>