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ACBD"/>
    <a:srgbClr val="4B4B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64" y="-90"/>
      </p:cViewPr>
      <p:guideLst>
        <p:guide orient="horz" pos="2160"/>
        <p:guide pos="2880"/>
        <p:guide pos="5556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3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1219-A049-42E7-92F1-9C8900796CB7}" type="datetimeFigureOut">
              <a:rPr lang="sv-SE" smtClean="0"/>
              <a:pPr/>
              <a:t>2016-02-25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B905F-3FDF-45B7-9578-243629EC9CE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E5232-106C-457B-9ECC-7A198F23836D}" type="datetimeFigureOut">
              <a:rPr lang="sv-SE" smtClean="0"/>
              <a:pPr/>
              <a:t>2016-02-25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66B46-292D-44C0-A322-F7FF5151F8F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11213" y="865972"/>
            <a:ext cx="8015288" cy="1698932"/>
          </a:xfrm>
        </p:spPr>
        <p:txBody>
          <a:bodyPr bIns="46800" anchor="b" anchorCtr="0"/>
          <a:lstStyle>
            <a:lvl1pPr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1" name="Underrubrik 2"/>
          <p:cNvSpPr>
            <a:spLocks noGrp="1"/>
          </p:cNvSpPr>
          <p:nvPr>
            <p:ph type="subTitle" idx="1"/>
          </p:nvPr>
        </p:nvSpPr>
        <p:spPr>
          <a:xfrm>
            <a:off x="811211" y="2552700"/>
            <a:ext cx="80172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pic>
        <p:nvPicPr>
          <p:cNvPr id="6" name="Bildobjekt 5" descr="HSB_Medlemslogotyp_rgb_po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16216" y="4581128"/>
            <a:ext cx="2286000" cy="20296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BRF RÄnsel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7584" y="102320"/>
            <a:ext cx="985109" cy="806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4862" y="1628800"/>
            <a:ext cx="8015287" cy="3600400"/>
          </a:xfrm>
        </p:spPr>
        <p:txBody>
          <a:bodyPr anchor="ctr" anchorCtr="0"/>
          <a:lstStyle>
            <a:lvl1pPr algn="l">
              <a:defRPr sz="5400" b="1" cap="all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HSB - Titel, datum</a:t>
            </a:r>
            <a:endParaRPr lang="sv-SE" dirty="0"/>
          </a:p>
        </p:txBody>
      </p:sp>
      <p:sp>
        <p:nvSpPr>
          <p:cNvPr id="5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04862" y="2133600"/>
            <a:ext cx="3960000" cy="4319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500"/>
            </a:lvl3pPr>
            <a:lvl4pPr>
              <a:defRPr sz="11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60472" y="2133600"/>
            <a:ext cx="3960000" cy="4319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500"/>
            </a:lvl3pPr>
            <a:lvl4pPr>
              <a:defRPr sz="11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HSB - Titel, datum</a:t>
            </a:r>
            <a:endParaRPr lang="sv-SE" dirty="0"/>
          </a:p>
        </p:txBody>
      </p:sp>
      <p:sp>
        <p:nvSpPr>
          <p:cNvPr id="7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395289" y="1095375"/>
            <a:ext cx="8424862" cy="5357813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HSB - Titel, datum</a:t>
            </a:r>
            <a:endParaRPr lang="sv-SE" dirty="0"/>
          </a:p>
        </p:txBody>
      </p:sp>
      <p:sp>
        <p:nvSpPr>
          <p:cNvPr id="5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HSB - Titel, datum</a:t>
            </a:r>
            <a:endParaRPr lang="sv-SE" dirty="0"/>
          </a:p>
        </p:txBody>
      </p:sp>
      <p:sp>
        <p:nvSpPr>
          <p:cNvPr id="5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HSB - Titel, datum</a:t>
            </a:r>
            <a:endParaRPr lang="sv-SE" dirty="0"/>
          </a:p>
        </p:txBody>
      </p:sp>
      <p:sp>
        <p:nvSpPr>
          <p:cNvPr id="3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6400" y="982799"/>
            <a:ext cx="8017200" cy="11500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4863" y="2132856"/>
            <a:ext cx="8015609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04863" y="750665"/>
            <a:ext cx="3767137" cy="180000"/>
          </a:xfrm>
          <a:prstGeom prst="rect">
            <a:avLst/>
          </a:prstGeom>
        </p:spPr>
        <p:txBody>
          <a:bodyPr vert="horz" lIns="91440" tIns="45720" rIns="91440" bIns="18000" rtlCol="0" anchor="b"/>
          <a:lstStyle>
            <a:lvl1pPr algn="l">
              <a:defRPr sz="1000" b="1">
                <a:solidFill>
                  <a:srgbClr val="B5ACB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 smtClean="0"/>
              <a:t>HSB - Titel, datum</a:t>
            </a:r>
            <a:endParaRPr lang="sv-SE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396472" y="942975"/>
            <a:ext cx="8424000" cy="0"/>
          </a:xfrm>
          <a:prstGeom prst="line">
            <a:avLst/>
          </a:prstGeom>
          <a:noFill/>
          <a:ln w="19050">
            <a:solidFill>
              <a:srgbClr val="B5ACBD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1" name="Platshållare för bildnummer 7"/>
          <p:cNvSpPr>
            <a:spLocks noGrp="1"/>
          </p:cNvSpPr>
          <p:nvPr>
            <p:ph type="sldNum" sz="quarter" idx="4"/>
          </p:nvPr>
        </p:nvSpPr>
        <p:spPr>
          <a:xfrm>
            <a:off x="7467110" y="6552000"/>
            <a:ext cx="14400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B5ACBD"/>
                </a:solidFill>
              </a:defRPr>
            </a:lvl1pPr>
          </a:lstStyle>
          <a:p>
            <a:fld id="{1640517B-496C-4915-B1FA-CFBC95BD17AA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HSB_Medlemslogotyp_rgb_pos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884368" y="103245"/>
            <a:ext cx="907200" cy="8054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4" r:id="rId6"/>
    <p:sldLayoutId id="2147483655" r:id="rId7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 cap="all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16000" indent="-216000" algn="l" defTabSz="914400" rtl="0" eaLnBrk="1" latinLnBrk="0" hangingPunct="1">
        <a:spcBef>
          <a:spcPts val="600"/>
        </a:spcBef>
        <a:buClr>
          <a:schemeClr val="accent2"/>
        </a:buClr>
        <a:buSzPct val="120000"/>
        <a:buFont typeface="Arial" pitchFamily="34" charset="0"/>
        <a:buChar char="•"/>
        <a:defRPr sz="2800" kern="1200">
          <a:solidFill>
            <a:srgbClr val="4B4B4B"/>
          </a:solidFill>
          <a:latin typeface="Arial" pitchFamily="34" charset="0"/>
          <a:ea typeface="+mn-ea"/>
          <a:cs typeface="Arial" pitchFamily="34" charset="0"/>
        </a:defRPr>
      </a:lvl1pPr>
      <a:lvl2pPr marL="490538" indent="-274638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‒"/>
        <a:tabLst/>
        <a:defRPr sz="2400" kern="1200">
          <a:solidFill>
            <a:srgbClr val="4B4B4B"/>
          </a:solidFill>
          <a:latin typeface="Arial" pitchFamily="34" charset="0"/>
          <a:ea typeface="+mn-ea"/>
          <a:cs typeface="Arial" pitchFamily="34" charset="0"/>
        </a:defRPr>
      </a:lvl2pPr>
      <a:lvl3pPr marL="717550" indent="-271463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‒"/>
        <a:defRPr sz="2000" kern="1200">
          <a:solidFill>
            <a:srgbClr val="4B4B4B"/>
          </a:solidFill>
          <a:latin typeface="Arial" pitchFamily="34" charset="0"/>
          <a:ea typeface="+mn-ea"/>
          <a:cs typeface="Arial" pitchFamily="34" charset="0"/>
        </a:defRPr>
      </a:lvl3pPr>
      <a:lvl4pPr marL="849313" indent="-220663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–"/>
        <a:defRPr sz="1500" kern="1200">
          <a:solidFill>
            <a:srgbClr val="4B4B4B"/>
          </a:solidFill>
          <a:latin typeface="Arial" pitchFamily="34" charset="0"/>
          <a:ea typeface="+mn-ea"/>
          <a:cs typeface="Arial" pitchFamily="34" charset="0"/>
        </a:defRPr>
      </a:lvl4pPr>
      <a:lvl5pPr marL="987425" indent="-195263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»"/>
        <a:defRPr sz="1100" kern="1200">
          <a:solidFill>
            <a:srgbClr val="4B4B4B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-mall_office20071">
  <a:themeElements>
    <a:clrScheme name="HSB - Färger">
      <a:dk1>
        <a:srgbClr val="00257A"/>
      </a:dk1>
      <a:lt1>
        <a:srgbClr val="FFFFFF"/>
      </a:lt1>
      <a:dk2>
        <a:srgbClr val="00257A"/>
      </a:dk2>
      <a:lt2>
        <a:srgbClr val="FFFFFF"/>
      </a:lt2>
      <a:accent1>
        <a:srgbClr val="00257A"/>
      </a:accent1>
      <a:accent2>
        <a:srgbClr val="FFCF00"/>
      </a:accent2>
      <a:accent3>
        <a:srgbClr val="E3005D"/>
      </a:accent3>
      <a:accent4>
        <a:srgbClr val="B3D312"/>
      </a:accent4>
      <a:accent5>
        <a:srgbClr val="B5B6B3"/>
      </a:accent5>
      <a:accent6>
        <a:srgbClr val="D7A900"/>
      </a:accent6>
      <a:hlink>
        <a:srgbClr val="0000FF"/>
      </a:hlink>
      <a:folHlink>
        <a:srgbClr val="800080"/>
      </a:folHlink>
    </a:clrScheme>
    <a:fontScheme name="HSP - Font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ppt-mall_office20071</Template>
  <TotalTime>32</TotalTime>
  <Words>0</Words>
  <Application>Microsoft Office PowerPoint</Application>
  <PresentationFormat>Bildspel på skärmen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ppt-mall_office20071</vt:lpstr>
      <vt:lpstr>Bild 0</vt:lpstr>
    </vt:vector>
  </TitlesOfParts>
  <Company>HSB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0</dc:title>
  <dc:creator>111lin</dc:creator>
  <cp:keywords>HSM - PowerPointmall 2007</cp:keywords>
  <dc:description>Dec 2010
Carin Ländström
Emanuel Identity Manuals AB</dc:description>
  <cp:lastModifiedBy>111lin</cp:lastModifiedBy>
  <cp:revision>3</cp:revision>
  <dcterms:created xsi:type="dcterms:W3CDTF">2016-02-23T09:59:25Z</dcterms:created>
  <dcterms:modified xsi:type="dcterms:W3CDTF">2016-02-25T13:01:35Z</dcterms:modified>
</cp:coreProperties>
</file>